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image/vnd.ms-photo" Extension="wdp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  <p:sldId id="258" r:id="rId4"/>
    <p:sldId id="270" r:id="rId5"/>
    <p:sldId id="256" r:id="rId6"/>
    <p:sldId id="257" r:id="rId7"/>
    <p:sldId id="259" r:id="rId8"/>
    <p:sldId id="261" r:id="rId9"/>
    <p:sldId id="260" r:id="rId10"/>
    <p:sldId id="267" r:id="rId11"/>
    <p:sldId id="263" r:id="rId12"/>
    <p:sldId id="262" r:id="rId13"/>
    <p:sldId id="264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86DA"/>
    <a:srgbClr val="1F4F7B"/>
    <a:srgbClr val="18576E"/>
    <a:srgbClr val="B7E0EF"/>
    <a:srgbClr val="2774C9"/>
    <a:srgbClr val="F6FD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8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68FE-F552-4D9C-998C-4C304EE1ACBF}" type="datetimeFigureOut">
              <a:rPr lang="ru-RU" smtClean="0"/>
              <a:t>06.12.2021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2E54-9C3C-41F8-8276-B05DB4E5602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2625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68FE-F552-4D9C-998C-4C304EE1ACBF}" type="datetimeFigureOut">
              <a:rPr lang="ru-RU" smtClean="0"/>
              <a:t>06.12.2021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2E54-9C3C-41F8-8276-B05DB4E5602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5747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68FE-F552-4D9C-998C-4C304EE1ACBF}" type="datetimeFigureOut">
              <a:rPr lang="ru-RU" smtClean="0"/>
              <a:t>06.12.2021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2E54-9C3C-41F8-8276-B05DB4E5602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1226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68FE-F552-4D9C-998C-4C304EE1ACBF}" type="datetimeFigureOut">
              <a:rPr lang="ru-RU" smtClean="0"/>
              <a:t>06.12.2021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2E54-9C3C-41F8-8276-B05DB4E5602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1022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68FE-F552-4D9C-998C-4C304EE1ACBF}" type="datetimeFigureOut">
              <a:rPr lang="ru-RU" smtClean="0"/>
              <a:t>06.12.2021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2E54-9C3C-41F8-8276-B05DB4E5602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5793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68FE-F552-4D9C-998C-4C304EE1ACBF}" type="datetimeFigureOut">
              <a:rPr lang="ru-RU" smtClean="0"/>
              <a:t>06.12.2021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2E54-9C3C-41F8-8276-B05DB4E5602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4213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68FE-F552-4D9C-998C-4C304EE1ACBF}" type="datetimeFigureOut">
              <a:rPr lang="ru-RU" smtClean="0"/>
              <a:t>06.12.2021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2E54-9C3C-41F8-8276-B05DB4E5602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2094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68FE-F552-4D9C-998C-4C304EE1ACBF}" type="datetimeFigureOut">
              <a:rPr lang="ru-RU" smtClean="0"/>
              <a:t>06.12.2021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2E54-9C3C-41F8-8276-B05DB4E5602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8679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68FE-F552-4D9C-998C-4C304EE1ACBF}" type="datetimeFigureOut">
              <a:rPr lang="ru-RU" smtClean="0"/>
              <a:t>06.12.2021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2E54-9C3C-41F8-8276-B05DB4E5602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7039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68FE-F552-4D9C-998C-4C304EE1ACBF}" type="datetimeFigureOut">
              <a:rPr lang="ru-RU" smtClean="0"/>
              <a:t>06.12.2021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2E54-9C3C-41F8-8276-B05DB4E5602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8224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68FE-F552-4D9C-998C-4C304EE1ACBF}" type="datetimeFigureOut">
              <a:rPr lang="ru-RU" smtClean="0"/>
              <a:t>06.12.2021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2E54-9C3C-41F8-8276-B05DB4E5602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3868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168FE-F552-4D9C-998C-4C304EE1ACBF}" type="datetimeFigureOut">
              <a:rPr lang="ru-RU" smtClean="0"/>
              <a:t>06.12.2021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72E54-9C3C-41F8-8276-B05DB4E5602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8596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 ?><Relationships xmlns="http://schemas.openxmlformats.org/package/2006/relationships"><Relationship Id="rId3" Target="../media/image23.jpeg" Type="http://schemas.openxmlformats.org/officeDocument/2006/relationships/image"/><Relationship Id="rId2" Target="../media/image22.jpeg" Type="http://schemas.openxmlformats.org/officeDocument/2006/relationships/image"/><Relationship Id="rId1" Target="../slideLayouts/slideLayout6.xml" Type="http://schemas.openxmlformats.org/officeDocument/2006/relationships/slideLayout"/><Relationship Id="rId4" Target="../media/image24.jpeg" Type="http://schemas.openxmlformats.org/officeDocument/2006/relationships/image"/></Relationships>
</file>

<file path=ppt/slides/_rels/slide11.xml.rels><?xml version="1.0" encoding="UTF-8" standalone="yes" ?><Relationships xmlns="http://schemas.openxmlformats.org/package/2006/relationships"><Relationship Id="rId3" Target="../media/image26.jpeg" Type="http://schemas.openxmlformats.org/officeDocument/2006/relationships/image"/><Relationship Id="rId2" Target="../media/image25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3" Target="../media/image28.jpeg" Type="http://schemas.openxmlformats.org/officeDocument/2006/relationships/image"/><Relationship Id="rId2" Target="../media/image27.jpeg" Type="http://schemas.openxmlformats.org/officeDocument/2006/relationships/image"/><Relationship Id="rId1" Target="../slideLayouts/slideLayout7.xml" Type="http://schemas.openxmlformats.org/officeDocument/2006/relationships/slideLayout"/><Relationship Id="rId4" Target="../media/image29.jpeg" Type="http://schemas.openxmlformats.org/officeDocument/2006/relationships/image"/></Relationships>
</file>

<file path=ppt/slides/_rels/slide13.xml.rels><?xml version="1.0" encoding="UTF-8" standalone="yes" ?><Relationships xmlns="http://schemas.openxmlformats.org/package/2006/relationships"><Relationship Id="rId3" Target="../media/hdphoto2.wdp" Type="http://schemas.microsoft.com/office/2007/relationships/hdphoto"/><Relationship Id="rId2" Target="../media/image30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media/image3.jpeg" Type="http://schemas.openxmlformats.org/officeDocument/2006/relationships/image"/><Relationship Id="rId1" Target="../slideLayouts/slideLayout7.xml" Type="http://schemas.openxmlformats.org/officeDocument/2006/relationships/slideLayout"/><Relationship Id="rId4" Target="../media/image5.jpeg" Type="http://schemas.openxmlformats.org/officeDocument/2006/relationships/image"/></Relationships>
</file>

<file path=ppt/slides/_rels/slide4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6.xml" Type="http://schemas.openxmlformats.org/officeDocument/2006/relationships/slideLayout"/><Relationship Id="rId6" Target="../media/hdphoto1.wdp" Type="http://schemas.microsoft.com/office/2007/relationships/hdphoto"/><Relationship Id="rId5" Target="../media/image9.jpeg" Type="http://schemas.openxmlformats.org/officeDocument/2006/relationships/image"/><Relationship Id="rId4" Target="../media/image8.jpeg" Type="http://schemas.openxmlformats.org/officeDocument/2006/relationships/image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 ?><Relationships xmlns="http://schemas.openxmlformats.org/package/2006/relationships"><Relationship Id="rId3" Target="../media/image15.jpeg" Type="http://schemas.openxmlformats.org/officeDocument/2006/relationships/image"/><Relationship Id="rId2" Target="../media/image14.jpeg" Type="http://schemas.openxmlformats.org/officeDocument/2006/relationships/image"/><Relationship Id="rId1" Target="../slideLayouts/slideLayout7.xml" Type="http://schemas.openxmlformats.org/officeDocument/2006/relationships/slideLayout"/><Relationship Id="rId4" Target="../media/image16.jpeg" Type="http://schemas.openxmlformats.org/officeDocument/2006/relationships/image"/></Relationships>
</file>

<file path=ppt/slides/_rels/slide8.xml.rels><?xml version="1.0" encoding="UTF-8" standalone="yes" ?><Relationships xmlns="http://schemas.openxmlformats.org/package/2006/relationships"><Relationship Id="rId3" Target="../media/image18.jpeg" Type="http://schemas.openxmlformats.org/officeDocument/2006/relationships/image"/><Relationship Id="rId2" Target="../media/image17.jpeg" Type="http://schemas.openxmlformats.org/officeDocument/2006/relationships/image"/><Relationship Id="rId1" Target="../slideLayouts/slideLayout7.xml" Type="http://schemas.openxmlformats.org/officeDocument/2006/relationships/slideLayout"/><Relationship Id="rId4" Target="../media/image19.jpeg" Type="http://schemas.openxmlformats.org/officeDocument/2006/relationships/image"/></Relationships>
</file>

<file path=ppt/slides/_rels/slide9.xml.rels><?xml version="1.0" encoding="UTF-8" standalone="yes" ?><Relationships xmlns="http://schemas.openxmlformats.org/package/2006/relationships"><Relationship Id="rId3" Target="../media/image21.jpeg" Type="http://schemas.openxmlformats.org/officeDocument/2006/relationships/image"/><Relationship Id="rId2" Target="../media/image20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">
              <a:srgbClr val="B686DA"/>
            </a:gs>
            <a:gs pos="8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443335"/>
            <a:ext cx="12192000" cy="1569660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STARTUP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682241" y="4101191"/>
            <a:ext cx="77906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Clothes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as neon art!:)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60452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10470" y="0"/>
            <a:ext cx="947124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2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Чим відрізняється наш бренд від конкурентів?</a:t>
            </a:r>
            <a:endParaRPr lang="ru-RU" sz="32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2121"/>
            <a:ext cx="5432846" cy="440357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0135" y="4003589"/>
            <a:ext cx="6124575" cy="282944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67426" y="584775"/>
            <a:ext cx="6117284" cy="3418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574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chemeClr val="accent1">
                <a:lumMod val="60000"/>
                <a:lumOff val="40000"/>
              </a:schemeClr>
            </a:gs>
            <a:gs pos="37000">
              <a:schemeClr val="accent5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2502" y="111212"/>
            <a:ext cx="1191240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8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Bookman Old Style" panose="02050604050505020204" pitchFamily="18" charset="0"/>
              </a:rPr>
              <a:t>Головне в створенні стартапу- це команда.</a:t>
            </a:r>
          </a:p>
          <a:p>
            <a:endParaRPr lang="ru-RU" sz="48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  <a:latin typeface="Bookman Old Style" panose="020506040505050202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28925"/>
            <a:ext cx="5715000" cy="402907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674" y="1571598"/>
            <a:ext cx="6462326" cy="3778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309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748" y="0"/>
            <a:ext cx="69403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Хто має бути в команді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9748" y="1272745"/>
            <a:ext cx="1175745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ookman Old Style" panose="02050604050505020204" pitchFamily="18" charset="0"/>
              </a:rPr>
              <a:t>Технолог-конструктор, швачки,художник по принтам, піар-менеджер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2995" y="2349963"/>
            <a:ext cx="5179798" cy="345054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2764" y="1811354"/>
            <a:ext cx="4229236" cy="311336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0157" y="3966519"/>
            <a:ext cx="4239835" cy="2824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65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7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1919" y="0"/>
            <a:ext cx="120920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718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686DA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09472" y="2967334"/>
            <a:ext cx="101681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Дякую за увагу!)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7248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9871" y="178979"/>
            <a:ext cx="918354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2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Візія</a:t>
            </a:r>
            <a:r>
              <a:rPr lang="uk-UA" sz="3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:</a:t>
            </a:r>
            <a:r>
              <a:rPr lang="ru-RU" sz="3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показати свою індивідуальність через одяг.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946212"/>
            <a:ext cx="1139293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0" cap="none" spc="0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Місія</a:t>
            </a:r>
            <a:r>
              <a:rPr lang="ru-RU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- </a:t>
            </a:r>
            <a:r>
              <a:rPr lang="ru-RU" sz="2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стартап створює  індивідуальний та цікавий одяг для носіння не тільки в день, але і в ночі</a:t>
            </a:r>
            <a:r>
              <a:rPr lang="ru-RU" sz="28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1641" y="1881338"/>
            <a:ext cx="7360359" cy="496741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81338"/>
            <a:ext cx="4967416" cy="4967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850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2000">
              <a:schemeClr val="accent4">
                <a:lumMod val="20000"/>
                <a:lumOff val="80000"/>
              </a:schemeClr>
            </a:gs>
            <a:gs pos="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0685442" cy="28931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Проблема:</a:t>
            </a:r>
          </a:p>
          <a:p>
            <a:pPr marL="1143000" lvl="1" indent="-685800">
              <a:buFont typeface="Wingdings" panose="05000000000000000000" pitchFamily="2" charset="2"/>
              <a:buChar char="Ø"/>
            </a:pPr>
            <a:r>
              <a:rPr lang="ru-RU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Важко підібрати одяг для спеціальних заходів та вечірок щоб показати свою індивідуальність та неповторність .</a:t>
            </a:r>
          </a:p>
          <a:p>
            <a:pPr marL="1143000" lvl="1" indent="-685800">
              <a:buFont typeface="Wingdings" panose="05000000000000000000" pitchFamily="2" charset="2"/>
              <a:buChar char="Ø"/>
            </a:pPr>
            <a:r>
              <a:rPr lang="uk-UA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Безпечно повертатися додому в темряві.</a:t>
            </a:r>
            <a:endParaRPr lang="ru-RU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5703" y="3174602"/>
            <a:ext cx="3672659" cy="367265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41363"/>
            <a:ext cx="3805899" cy="380589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5899" y="2793521"/>
            <a:ext cx="4719805" cy="3707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672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">
              <a:srgbClr val="B686DA"/>
            </a:gs>
            <a:gs pos="8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4268"/>
            <a:ext cx="3078135" cy="410418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76577" y="2737104"/>
            <a:ext cx="3315423" cy="412089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8135" y="2011680"/>
            <a:ext cx="5798442" cy="486251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-353569" y="-94953"/>
            <a:ext cx="831494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Одяг з принтом та без!</a:t>
            </a:r>
            <a:endParaRPr lang="ru-RU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87856" y="0"/>
            <a:ext cx="2377441" cy="3169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545002"/>
      </p:ext>
    </p:extLst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>
          <a:gsLst>
            <a:gs pos="3000">
              <a:schemeClr val="accent4">
                <a:lumMod val="40000"/>
                <a:lumOff val="60000"/>
              </a:schemeClr>
            </a:gs>
            <a:gs pos="8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3160807"/>
            <a:ext cx="5226910" cy="3697193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5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7" name="Прямоугольник 6"/>
          <p:cNvSpPr/>
          <p:nvPr/>
        </p:nvSpPr>
        <p:spPr>
          <a:xfrm>
            <a:off x="-1" y="146824"/>
            <a:ext cx="12060195" cy="156966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bIns="45720" lIns="91440" rIns="91440" tIns="45720" wrap="square">
            <a:spAutoFit/>
          </a:bodyPr>
          <a:lstStyle/>
          <a:p>
            <a:pPr algn="ctr"/>
            <a:br>
              <a:rPr dirty="0" lang="ru-RU" sz="480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algn="bl" blurRad="6350" dir="5400000" endA="300" endPos="35500" rotWithShape="0" stA="53000" sy="-90000"/>
                </a:effectLst>
              </a:rPr>
            </a:br>
            <a:r>
              <a:rPr dirty="0" lang="ru-RU" sz="480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algn="bl" blurRad="6350" dir="5400000" endA="300" endPos="35500" rotWithShape="0" stA="53000" sy="-90000"/>
                </a:effectLst>
              </a:rPr>
              <a:t>Показати свою </a:t>
            </a:r>
            <a:r>
              <a:rPr dirty="0" lang="uk-UA" sz="480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algn="bl" blurRad="6350" dir="5400000" endA="300" endPos="35500" rotWithShape="0" stA="53000" sy="-90000"/>
                </a:effectLst>
              </a:rPr>
              <a:t>і</a:t>
            </a:r>
            <a:r>
              <a:rPr dirty="0" lang="ru-RU" sz="480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algn="bl" blurRad="6350" dir="5400000" endA="300" endPos="35500" rotWithShape="0" stA="53000" sy="-90000"/>
                </a:effectLst>
              </a:rPr>
              <a:t>ндивідуальнысть через одяг.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"/>
          <a:stretch/>
        </p:blipFill>
        <p:spPr>
          <a:xfrm>
            <a:off x="7272956" y="1890584"/>
            <a:ext cx="4919044" cy="496741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851" y="1716484"/>
            <a:ext cx="4713591" cy="34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17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7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1202312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ookman Old Style" panose="02050604050505020204" pitchFamily="18" charset="0"/>
              </a:rPr>
              <a:t>Ідея:Пошиття одягу із</a:t>
            </a:r>
            <a:endParaRPr lang="ru-RU" sz="4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Bookman Old Style" panose="02050604050505020204" pitchFamily="18" charset="0"/>
            </a:endParaRPr>
          </a:p>
          <a:p>
            <a:pPr algn="ctr"/>
            <a:r>
              <a:rPr lang="ru-RU" sz="40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ookman Old Style" panose="02050604050505020204" pitchFamily="18" charset="0"/>
              </a:rPr>
              <a:t>трикотажу та нанесення авторських принтів, які будуть видно в темноті</a:t>
            </a:r>
          </a:p>
        </p:txBody>
      </p:sp>
    </p:spTree>
    <p:extLst>
      <p:ext uri="{BB962C8B-B14F-4D97-AF65-F5344CB8AC3E}">
        <p14:creationId xmlns:p14="http://schemas.microsoft.com/office/powerpoint/2010/main" val="1473130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2000">
              <a:srgbClr val="86B0D7"/>
            </a:gs>
            <a:gs pos="9000">
              <a:srgbClr val="B686DA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2909" y="0"/>
            <a:ext cx="11510723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Для кого вирішується проблема: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ru-RU" sz="2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Для тих людей які завжди слідкують за модними трендами і в постійному пошуку цікавих речей в свій гардероб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73582"/>
            <a:ext cx="4145128" cy="50844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7139" y="3362282"/>
            <a:ext cx="4194861" cy="349571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4740" y="1315888"/>
            <a:ext cx="3972400" cy="39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1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rgbClr val="1F4F7B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2995" y="296562"/>
            <a:ext cx="1173891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Для яких клієнтів буде розрахований цей одяг: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23489"/>
            <a:ext cx="4433527" cy="333451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9570" y="1051805"/>
            <a:ext cx="4332430" cy="466458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3527" y="1824234"/>
            <a:ext cx="3426043" cy="4558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10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7273" y="0"/>
            <a:ext cx="9056219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Як можна монетизувати ідею: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ru-RU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Відкрити для початку міні-ателье та запускати пошиття виробів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uk-UA" sz="32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Продавати</a:t>
            </a:r>
            <a:r>
              <a:rPr lang="uk-UA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 свій бренд одягу через соц.мережі</a:t>
            </a:r>
            <a:endParaRPr lang="ru-RU" sz="32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9163" y="2893100"/>
            <a:ext cx="3817466" cy="381746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18561"/>
            <a:ext cx="5735630" cy="3539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5831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961</TotalTime>
  <Words>170</Words>
  <Application>Microsoft Office PowerPoint</Application>
  <PresentationFormat>Широкоэкранный</PresentationFormat>
  <Paragraphs>22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Bookman Old Style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Стартап:Показати свою індивідуальність через одяг</dc:title>
  <dc:creator>Ксюша</dc:creator>
  <cp:lastModifiedBy>PC</cp:lastModifiedBy>
  <cp:revision>36</cp:revision>
  <dcterms:created xsi:type="dcterms:W3CDTF">2020-11-30T12:04:36Z</dcterms:created>
  <dcterms:modified xsi:type="dcterms:W3CDTF">2021-12-06T16:28:47Z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760125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